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57" r:id="rId5"/>
    <p:sldId id="258" r:id="rId6"/>
    <p:sldId id="259" r:id="rId7"/>
    <p:sldId id="260" r:id="rId8"/>
    <p:sldId id="262" r:id="rId9"/>
    <p:sldId id="261" r:id="rId1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pos="385">
          <p15:clr>
            <a:srgbClr val="A4A3A4"/>
          </p15:clr>
        </p15:guide>
        <p15:guide id="4" pos="5375">
          <p15:clr>
            <a:srgbClr val="A4A3A4"/>
          </p15:clr>
        </p15:guide>
        <p15:guide id="5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9000"/>
    <a:srgbClr val="AA272F"/>
    <a:srgbClr val="00A599"/>
    <a:srgbClr val="007AC7"/>
    <a:srgbClr val="E60000"/>
    <a:srgbClr val="00FF66"/>
    <a:srgbClr val="00B3FF"/>
    <a:srgbClr val="9EFFD9"/>
    <a:srgbClr val="003466"/>
    <a:srgbClr val="C2C2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5008" autoAdjust="0"/>
  </p:normalViewPr>
  <p:slideViewPr>
    <p:cSldViewPr showGuides="1">
      <p:cViewPr varScale="1">
        <p:scale>
          <a:sx n="108" d="100"/>
          <a:sy n="108" d="100"/>
        </p:scale>
        <p:origin x="1704" y="108"/>
      </p:cViewPr>
      <p:guideLst>
        <p:guide orient="horz" pos="346"/>
        <p:guide orient="horz" pos="3974"/>
        <p:guide pos="385"/>
        <p:guide pos="537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5" cy="36004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7FB5B5-4957-4F4F-AE42-2EA1870ED295}" type="datetimeFigureOut">
              <a:rPr lang="de-DE" smtClean="0"/>
              <a:t>05.07.2023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A0E31-89D1-419F-8786-55204EF7B3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2239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~12min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7A0E31-89D1-419F-8786-55204EF7B3B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4185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9" t="4649" r="7611" b="1078"/>
          <a:stretch/>
        </p:blipFill>
        <p:spPr>
          <a:xfrm>
            <a:off x="0" y="0"/>
            <a:ext cx="9244208" cy="6858000"/>
          </a:xfrm>
          <a:prstGeom prst="rect">
            <a:avLst/>
          </a:prstGeom>
        </p:spPr>
      </p:pic>
      <p:sp>
        <p:nvSpPr>
          <p:cNvPr id="9" name="Textplatzhalt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595431" y="4747129"/>
            <a:ext cx="6084167" cy="6580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Hochschule Merseburg</a:t>
            </a:r>
          </a:p>
          <a:p>
            <a:pPr lvl="0"/>
            <a:endParaRPr lang="de-DE" dirty="0"/>
          </a:p>
        </p:txBody>
      </p:sp>
      <p:sp>
        <p:nvSpPr>
          <p:cNvPr id="13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2616647" y="5467219"/>
            <a:ext cx="5472980" cy="36004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Wir stellen uns vor!</a:t>
            </a:r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159" y="5805589"/>
            <a:ext cx="1440180" cy="72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224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861878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grau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413088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grau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9724453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grau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901276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252585" cy="68580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086336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258386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spaltige_Folie mit Text u. Headline Hintergrund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3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459780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weiss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456124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weiss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3055837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spaltige_Folie mit Text u. Headline Hintergrund weiss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932046" y="1628774"/>
            <a:ext cx="3600767" cy="468058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24476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Hochsch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3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31" y="5585943"/>
            <a:ext cx="1444953" cy="722781"/>
          </a:xfrm>
          <a:prstGeom prst="rect">
            <a:avLst/>
          </a:prstGeom>
        </p:spPr>
      </p:pic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395986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40692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11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3378525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11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873311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11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408428830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11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9060694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Tex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183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5183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733928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re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183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5183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0722220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re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183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5183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5654159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Text Bild re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Rechteck 3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183189" y="549275"/>
            <a:ext cx="3240722" cy="14395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5183188" y="2349500"/>
            <a:ext cx="3240087" cy="3959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369768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Hochschule IN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7A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395986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31" y="5585943"/>
            <a:ext cx="1444953" cy="72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23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Hochschule W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00A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395986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31" y="5585943"/>
            <a:ext cx="1444953" cy="72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17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Hochschule SM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AA27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572000" y="0"/>
            <a:ext cx="457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9" y="549275"/>
            <a:ext cx="3240722" cy="395986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31" y="5585943"/>
            <a:ext cx="1444953" cy="72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345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 Folie mit Headlin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53965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 Folie mit Headline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4224799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3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03466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4278582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u. Headline Hintergrund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1188" y="549275"/>
            <a:ext cx="7921625" cy="3594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611188" y="1628775"/>
            <a:ext cx="7921625" cy="4320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0346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de-DE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67582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594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1" r:id="rId3"/>
    <p:sldLayoutId id="2147483662" r:id="rId4"/>
    <p:sldLayoutId id="2147483663" r:id="rId5"/>
    <p:sldLayoutId id="2147483650" r:id="rId6"/>
    <p:sldLayoutId id="2147483652" r:id="rId7"/>
    <p:sldLayoutId id="2147483653" r:id="rId8"/>
    <p:sldLayoutId id="2147483654" r:id="rId9"/>
    <p:sldLayoutId id="2147483656" r:id="rId10"/>
    <p:sldLayoutId id="2147483664" r:id="rId11"/>
    <p:sldLayoutId id="2147483665" r:id="rId12"/>
    <p:sldLayoutId id="2147483666" r:id="rId13"/>
    <p:sldLayoutId id="2147483657" r:id="rId14"/>
    <p:sldLayoutId id="2147483658" r:id="rId15"/>
    <p:sldLayoutId id="2147483659" r:id="rId16"/>
    <p:sldLayoutId id="2147483667" r:id="rId17"/>
    <p:sldLayoutId id="2147483668" r:id="rId18"/>
    <p:sldLayoutId id="2147483669" r:id="rId19"/>
    <p:sldLayoutId id="2147483655" r:id="rId20"/>
    <p:sldLayoutId id="2147483670" r:id="rId21"/>
    <p:sldLayoutId id="2147483671" r:id="rId22"/>
    <p:sldLayoutId id="2147483672" r:id="rId23"/>
    <p:sldLayoutId id="2147483660" r:id="rId24"/>
    <p:sldLayoutId id="2147483673" r:id="rId25"/>
    <p:sldLayoutId id="2147483674" r:id="rId26"/>
    <p:sldLayoutId id="2147483675" r:id="rId2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Geo-Content-</a:t>
            </a:r>
            <a:r>
              <a:rPr lang="de-DE" dirty="0" err="1"/>
              <a:t>Analyser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Wir stellen uns vor!</a:t>
            </a:r>
          </a:p>
        </p:txBody>
      </p:sp>
    </p:spTree>
    <p:extLst>
      <p:ext uri="{BB962C8B-B14F-4D97-AF65-F5344CB8AC3E}">
        <p14:creationId xmlns:p14="http://schemas.microsoft.com/office/powerpoint/2010/main" val="1173110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B524B8-FB5C-8B9C-5C1E-865CDB7246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A82E66C-2F5F-A633-671E-68B571215E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sz="2400" dirty="0"/>
              <a:t>Einführung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Management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Programmierung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Auswertung</a:t>
            </a:r>
          </a:p>
        </p:txBody>
      </p:sp>
    </p:spTree>
    <p:extLst>
      <p:ext uri="{BB962C8B-B14F-4D97-AF65-F5344CB8AC3E}">
        <p14:creationId xmlns:p14="http://schemas.microsoft.com/office/powerpoint/2010/main" val="740654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B25636A-BD54-61FA-75CE-3E35DD4EDB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Management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357416C-324F-9277-700C-5C0626825C2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sz="2400" dirty="0"/>
              <a:t>Evaluation</a:t>
            </a:r>
          </a:p>
          <a:p>
            <a:r>
              <a:rPr lang="de-DE" sz="2400" dirty="0"/>
              <a:t>	Astrid Rindfleisch</a:t>
            </a:r>
          </a:p>
          <a:p>
            <a:r>
              <a:rPr lang="de-DE" sz="2400" dirty="0"/>
              <a:t>Literatur Search und Dokumente</a:t>
            </a:r>
          </a:p>
          <a:p>
            <a:r>
              <a:rPr lang="de-DE" sz="2400" dirty="0"/>
              <a:t>	Leon Kunze</a:t>
            </a:r>
          </a:p>
          <a:p>
            <a:r>
              <a:rPr lang="de-DE" sz="2400" dirty="0"/>
              <a:t>Programmierung</a:t>
            </a:r>
          </a:p>
          <a:p>
            <a:r>
              <a:rPr lang="de-DE" sz="2400" dirty="0"/>
              <a:t>	Duc </a:t>
            </a:r>
            <a:r>
              <a:rPr lang="de-DE" sz="2400" dirty="0" err="1"/>
              <a:t>Hieu</a:t>
            </a:r>
            <a:r>
              <a:rPr lang="de-DE" sz="2400" dirty="0"/>
              <a:t> Le</a:t>
            </a:r>
          </a:p>
          <a:p>
            <a:r>
              <a:rPr lang="de-DE" sz="2400" dirty="0"/>
              <a:t>	</a:t>
            </a:r>
            <a:r>
              <a:rPr lang="de-DE" sz="2400" dirty="0" err="1"/>
              <a:t>Andrii</a:t>
            </a:r>
            <a:r>
              <a:rPr lang="de-DE" sz="2400" dirty="0"/>
              <a:t> </a:t>
            </a:r>
            <a:r>
              <a:rPr lang="de-DE" sz="2400" dirty="0" err="1"/>
              <a:t>Roshkovan</a:t>
            </a:r>
            <a:endParaRPr lang="de-DE" sz="2400" dirty="0"/>
          </a:p>
          <a:p>
            <a:r>
              <a:rPr lang="de-DE" sz="2400" dirty="0"/>
              <a:t>	</a:t>
            </a:r>
            <a:r>
              <a:rPr lang="de-DE" sz="2400" dirty="0" err="1"/>
              <a:t>Rober</a:t>
            </a:r>
            <a:r>
              <a:rPr lang="de-DE" sz="2400" dirty="0"/>
              <a:t> Peter</a:t>
            </a:r>
          </a:p>
          <a:p>
            <a:r>
              <a:rPr lang="de-DE" sz="2400" dirty="0"/>
              <a:t>	Astrid Rindfleisch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6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9FBCFD1-8551-F7F3-6F5A-DB50E2DAAC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Management</a:t>
            </a:r>
          </a:p>
          <a:p>
            <a:endParaRPr lang="de-DE" dirty="0"/>
          </a:p>
        </p:txBody>
      </p:sp>
      <p:pic>
        <p:nvPicPr>
          <p:cNvPr id="9" name="Picture 2" descr="Java-Technologie – Wikipedia">
            <a:extLst>
              <a:ext uri="{FF2B5EF4-FFF2-40B4-BE49-F238E27FC236}">
                <a16:creationId xmlns:a16="http://schemas.microsoft.com/office/drawing/2014/main" id="{C0D22E51-AFAF-62E0-5041-F0BFBB988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550" y="1375667"/>
            <a:ext cx="1407682" cy="266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UBC GitHub Instructor Guide | Learning Technology Hub">
            <a:extLst>
              <a:ext uri="{FF2B5EF4-FFF2-40B4-BE49-F238E27FC236}">
                <a16:creationId xmlns:a16="http://schemas.microsoft.com/office/drawing/2014/main" id="{9271D114-6592-8CFD-F727-8EFB9E6E0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775" y="4149090"/>
            <a:ext cx="3474599" cy="1954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iscord Logo Png - Free Transparent PNG Logos">
            <a:extLst>
              <a:ext uri="{FF2B5EF4-FFF2-40B4-BE49-F238E27FC236}">
                <a16:creationId xmlns:a16="http://schemas.microsoft.com/office/drawing/2014/main" id="{7425A359-5476-19C4-F753-BEB53B78F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3818" y="1505517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6439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C9DFE890-3C61-A3A3-EB40-753532A401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Management</a:t>
            </a:r>
          </a:p>
          <a:p>
            <a:endParaRPr lang="de-DE" dirty="0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C19883A6-AD03-157D-08DF-F5CA428F1E61}"/>
              </a:ext>
            </a:extLst>
          </p:cNvPr>
          <p:cNvGrpSpPr/>
          <p:nvPr/>
        </p:nvGrpSpPr>
        <p:grpSpPr>
          <a:xfrm>
            <a:off x="903878" y="1749771"/>
            <a:ext cx="4467979" cy="4074751"/>
            <a:chOff x="962485" y="2135102"/>
            <a:chExt cx="5143502" cy="4882964"/>
          </a:xfrm>
        </p:grpSpPr>
        <p:pic>
          <p:nvPicPr>
            <p:cNvPr id="5" name="Grafik 4" descr="Ein Bild, das Tasse enthält.&#10;&#10;Automatisch generierte Beschreibung">
              <a:extLst>
                <a:ext uri="{FF2B5EF4-FFF2-40B4-BE49-F238E27FC236}">
                  <a16:creationId xmlns:a16="http://schemas.microsoft.com/office/drawing/2014/main" id="{BEC315D1-CAD2-C650-647A-079F231786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2485" y="2135102"/>
              <a:ext cx="5143502" cy="4882964"/>
            </a:xfrm>
            <a:prstGeom prst="rect">
              <a:avLst/>
            </a:prstGeom>
            <a:effectLst>
              <a:softEdge rad="31750"/>
            </a:effectLst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0DB95622-660B-D287-3A92-348E681CDCC0}"/>
                </a:ext>
              </a:extLst>
            </p:cNvPr>
            <p:cNvSpPr txBox="1"/>
            <p:nvPr/>
          </p:nvSpPr>
          <p:spPr>
            <a:xfrm>
              <a:off x="1846891" y="6117315"/>
              <a:ext cx="4074816" cy="569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 Light" panose="020F0302020204030204" pitchFamily="34" charset="0"/>
                  <a:cs typeface="Calibri Light" panose="020F0302020204030204" pitchFamily="34" charset="0"/>
                </a:rPr>
                <a:t>Meeting – Dauer TOP 3</a:t>
              </a:r>
            </a:p>
          </p:txBody>
        </p:sp>
      </p:grpSp>
      <p:pic>
        <p:nvPicPr>
          <p:cNvPr id="8" name="Picture 2" descr="Discord Logo Png - Free Transparent PNG Logos">
            <a:extLst>
              <a:ext uri="{FF2B5EF4-FFF2-40B4-BE49-F238E27FC236}">
                <a16:creationId xmlns:a16="http://schemas.microsoft.com/office/drawing/2014/main" id="{647850EF-5649-8D34-9488-E0ECBC299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601" y="4988785"/>
            <a:ext cx="559060" cy="55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5BFABE7-83AD-7F1F-6DAB-2531624FB3AE}"/>
              </a:ext>
            </a:extLst>
          </p:cNvPr>
          <p:cNvSpPr txBox="1"/>
          <p:nvPr/>
        </p:nvSpPr>
        <p:spPr>
          <a:xfrm>
            <a:off x="2644260" y="3756791"/>
            <a:ext cx="1172734" cy="47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rgbClr val="BF9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39min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D9B3D51-EE12-251B-E799-21C4FDBC3EB0}"/>
              </a:ext>
            </a:extLst>
          </p:cNvPr>
          <p:cNvSpPr txBox="1"/>
          <p:nvPr/>
        </p:nvSpPr>
        <p:spPr>
          <a:xfrm>
            <a:off x="1147601" y="4161662"/>
            <a:ext cx="1172734" cy="47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29min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5D43DB9-DA42-C791-D715-740FE7CD8E68}"/>
              </a:ext>
            </a:extLst>
          </p:cNvPr>
          <p:cNvSpPr txBox="1"/>
          <p:nvPr/>
        </p:nvSpPr>
        <p:spPr>
          <a:xfrm>
            <a:off x="4211955" y="4317030"/>
            <a:ext cx="1172734" cy="47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17min</a:t>
            </a:r>
          </a:p>
        </p:txBody>
      </p:sp>
    </p:spTree>
    <p:extLst>
      <p:ext uri="{BB962C8B-B14F-4D97-AF65-F5344CB8AC3E}">
        <p14:creationId xmlns:p14="http://schemas.microsoft.com/office/powerpoint/2010/main" val="386465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C0A401D-9465-7CDC-8BB3-F6389A09D3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8E89255-B234-A115-07AD-80D87FFC92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sz="1600" dirty="0"/>
              <a:t>https://lthub.ubc.ca/guides/github-instructor-guide/ (zuletzt Besucht am 05.07.23)</a:t>
            </a:r>
          </a:p>
          <a:p>
            <a:r>
              <a:rPr lang="de-DE" sz="1600" dirty="0"/>
              <a:t>https://de.wikipedia.org/wiki/Java-Technologie (zuletzt Besucht am 05.07.23)</a:t>
            </a:r>
          </a:p>
          <a:p>
            <a:r>
              <a:rPr lang="de-DE" sz="1600" dirty="0"/>
              <a:t>https://www.freepnglogos.com/pics/discord-logo-png(zuletzt Besucht am 05.07.23)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0774675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85143158CE94E45AB522775D82FB2C9" ma:contentTypeVersion="1" ma:contentTypeDescription="Ein neues Dokument erstellen." ma:contentTypeScope="" ma:versionID="b9a6ee521dc0427e7fc86bae187c5971">
  <xsd:schema xmlns:xsd="http://www.w3.org/2001/XMLSchema" xmlns:xs="http://www.w3.org/2001/XMLSchema" xmlns:p="http://schemas.microsoft.com/office/2006/metadata/properties" xmlns:ns2="0d511642-3256-47f4-bbad-d0dee0a151d9" targetNamespace="http://schemas.microsoft.com/office/2006/metadata/properties" ma:root="true" ma:fieldsID="1dc904dca91420527a037d26463bd981" ns2:_="">
    <xsd:import namespace="0d511642-3256-47f4-bbad-d0dee0a151d9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511642-3256-47f4-bbad-d0dee0a151d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F0C7601-8F1F-4C06-9BF8-ADA6612805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511642-3256-47f4-bbad-d0dee0a151d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9294043-A15B-4455-AEAE-6B8B3D2B13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498CE4A-12B4-4958-8B4D-1F8B4AA4BD9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</Words>
  <Application>Microsoft Office PowerPoint</Application>
  <PresentationFormat>Bildschirmpräsentation (4:3)</PresentationFormat>
  <Paragraphs>29</Paragraphs>
  <Slides>6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Verdana</vt:lpstr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Katja</dc:creator>
  <cp:lastModifiedBy>Leon Kunze</cp:lastModifiedBy>
  <cp:revision>104</cp:revision>
  <dcterms:created xsi:type="dcterms:W3CDTF">2017-09-21T11:48:00Z</dcterms:created>
  <dcterms:modified xsi:type="dcterms:W3CDTF">2023-07-05T12:23:03Z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0x010100385143158CE94E45AB522775D82FB2C9</vt:lpwstr>
  </property>
</Properties>
</file>

<file path=docProps/thumbnail.jpeg>
</file>